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slides/_rels/slide1.xml.rels" ContentType="application/vnd.openxmlformats-package.relationships+xml"/>
  <Override PartName="/ppt/slides/slide1.xml" ContentType="application/vnd.openxmlformats-officedocument.presentationml.slide+xml"/>
  <Override PartName="/ppt/media/image4.jpeg" ContentType="image/jpeg"/>
  <Override PartName="/ppt/media/image3.jpeg" ContentType="image/jpeg"/>
  <Override PartName="/ppt/media/image2.png" ContentType="image/png"/>
  <Override PartName="/ppt/media/image1.png" ContentType="image/png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</p:sldMasterIdLst>
  <p:sldIdLst>
    <p:sldId id="256" r:id="rId3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20680"/>
            <a:ext cx="822888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8880" cy="45252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20680"/>
            <a:ext cx="822888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8880" cy="4525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20680"/>
            <a:ext cx="822888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3880" y="1600200"/>
            <a:ext cx="4015440" cy="4525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20680"/>
            <a:ext cx="822888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8880" cy="52963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20680"/>
            <a:ext cx="822888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57200" y="3963960"/>
            <a:ext cx="4015440" cy="2158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673880" y="1600200"/>
            <a:ext cx="4015440" cy="4525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20680"/>
            <a:ext cx="822888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3880" y="1600200"/>
            <a:ext cx="4015440" cy="2158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3880" y="3963960"/>
            <a:ext cx="4015440" cy="2158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20680"/>
            <a:ext cx="822888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3880" y="1600200"/>
            <a:ext cx="4015440" cy="2158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963960"/>
            <a:ext cx="8228880" cy="2158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20680"/>
            <a:ext cx="822888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8880" cy="2158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963960"/>
            <a:ext cx="8228880" cy="2158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20680"/>
            <a:ext cx="822888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3880" y="1600200"/>
            <a:ext cx="4015440" cy="2158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673880" y="3963960"/>
            <a:ext cx="4015440" cy="2158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57200" y="3963960"/>
            <a:ext cx="4015440" cy="2158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20680"/>
            <a:ext cx="822888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8880" cy="4525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8880" cy="45252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34" name="" descr=""/>
          <p:cNvPicPr/>
          <p:nvPr/>
        </p:nvPicPr>
        <p:blipFill>
          <a:blip r:embed="rId2"/>
          <a:stretch/>
        </p:blipFill>
        <p:spPr>
          <a:xfrm>
            <a:off x="1735920" y="1600200"/>
            <a:ext cx="5671440" cy="4525200"/>
          </a:xfrm>
          <a:prstGeom prst="rect">
            <a:avLst/>
          </a:prstGeom>
          <a:ln>
            <a:noFill/>
          </a:ln>
        </p:spPr>
      </p:pic>
      <p:pic>
        <p:nvPicPr>
          <p:cNvPr id="35" name="" descr=""/>
          <p:cNvPicPr/>
          <p:nvPr/>
        </p:nvPicPr>
        <p:blipFill>
          <a:blip r:embed="rId3"/>
          <a:stretch/>
        </p:blipFill>
        <p:spPr>
          <a:xfrm>
            <a:off x="1735920" y="1600200"/>
            <a:ext cx="5671440" cy="452520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880" cy="1142280"/>
          </a:xfrm>
          <a:prstGeom prst="rect">
            <a:avLst/>
          </a:prstGeom>
        </p:spPr>
        <p:txBody>
          <a:bodyPr lIns="0" rIns="0" tIns="0" bIns="0" anchor="ctr"/>
          <a:p>
            <a:r>
              <a:rPr lang="ru-RU">
                <a:latin typeface="Arial"/>
              </a:rPr>
              <a:t>Для правки текста заголовка щёлкните мышью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8880" cy="452520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ru-RU">
                <a:latin typeface="Arial"/>
              </a:rPr>
              <a:t>Для правки структуры щёлкните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>
                <a:latin typeface="Arial"/>
              </a:rPr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>
                <a:latin typeface="Arial"/>
              </a:rPr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>
                <a:latin typeface="Arial"/>
              </a:rPr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>
                <a:latin typeface="Arial"/>
              </a:rPr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>
                <a:latin typeface="Arial"/>
              </a:rPr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>
                <a:latin typeface="Arial"/>
              </a:rPr>
              <a:t>Седьмой уровень структуры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" descr=""/>
          <p:cNvPicPr/>
          <p:nvPr/>
        </p:nvPicPr>
        <p:blipFill>
          <a:blip r:embed="rId1"/>
          <a:stretch/>
        </p:blipFill>
        <p:spPr>
          <a:xfrm>
            <a:off x="973800" y="1599840"/>
            <a:ext cx="7194960" cy="4525200"/>
          </a:xfrm>
          <a:prstGeom prst="rect">
            <a:avLst/>
          </a:prstGeom>
          <a:ln w="9360">
            <a:noFill/>
          </a:ln>
        </p:spPr>
      </p:pic>
      <p:pic>
        <p:nvPicPr>
          <p:cNvPr id="37" name="Picture 6" descr=""/>
          <p:cNvPicPr/>
          <p:nvPr/>
        </p:nvPicPr>
        <p:blipFill>
          <a:blip r:embed="rId2"/>
          <a:stretch/>
        </p:blipFill>
        <p:spPr>
          <a:xfrm>
            <a:off x="942840" y="1585440"/>
            <a:ext cx="1936800" cy="2158200"/>
          </a:xfrm>
          <a:prstGeom prst="rect">
            <a:avLst/>
          </a:prstGeom>
          <a:ln w="9360">
            <a:noFill/>
          </a:ln>
        </p:spPr>
      </p:pic>
      <p:sp>
        <p:nvSpPr>
          <p:cNvPr id="38" name="CustomShape 1"/>
          <p:cNvSpPr/>
          <p:nvPr/>
        </p:nvSpPr>
        <p:spPr>
          <a:xfrm>
            <a:off x="457200" y="274680"/>
            <a:ext cx="8228880" cy="114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r>
              <a:rPr lang="ru-RU" strike="noStrike">
                <a:latin typeface="Calibri"/>
              </a:rPr>
              <a:t>3 августа 2017 г. состоялась рабочая встреча в формате Круглого стола с  представителями общественных объединений, которая проходила в актовом зале Большеберезниковской районной библиотеки. На встрече обсуждались вопросы пенсионного законодательства и меры социальной поддержки.</a:t>
            </a:r>
            <a:endParaRPr/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