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1" r:id="rId4"/>
    <p:sldId id="272" r:id="rId5"/>
    <p:sldId id="273" r:id="rId6"/>
    <p:sldId id="274" r:id="rId7"/>
    <p:sldId id="275" r:id="rId8"/>
    <p:sldId id="276" r:id="rId9"/>
    <p:sldId id="27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-96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436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1727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9964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8025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427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919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5831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25358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6812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5100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1702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A3D1B-BE34-421B-B4FC-73B74BA52218}" type="datetimeFigureOut">
              <a:rPr lang="ru-RU" smtClean="0"/>
              <a:pPr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CA02B-89A2-419F-A17C-FA87E3F37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9137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checkqr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36700" y="2214563"/>
            <a:ext cx="9144000" cy="238760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Организация доступа </a:t>
            </a: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места массового пребывания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людей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454" y="5927919"/>
            <a:ext cx="74265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 для сотрудников, осуществляющих контроль доступа</a:t>
            </a:r>
          </a:p>
        </p:txBody>
      </p:sp>
    </p:spTree>
    <p:extLst>
      <p:ext uri="{BB962C8B-B14F-4D97-AF65-F5344CB8AC3E}">
        <p14:creationId xmlns:p14="http://schemas.microsoft.com/office/powerpoint/2010/main" xmlns="" val="822115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6529" y="836591"/>
            <a:ext cx="1007933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Осуществляется </a:t>
            </a:r>
            <a:r>
              <a:rPr lang="ru-RU" sz="2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наличии паспорта и одного из следующих документов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 marL="800100" lvl="1" indent="-342900" algn="just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Сертификата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вакцинации от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COVID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-19 на бумажном носителе. Выдается медицинской организацией по окончании вакцинации. Действителен 12 месяцев.</a:t>
            </a:r>
          </a:p>
          <a:p>
            <a:pPr marL="800100" lvl="1" indent="-342900" algn="just" defTabSz="623888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Справки о перенесенном заболевании на бумажном носителе. Выдается медицинской организацией по окончании лечения.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Действительна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месяцев с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момента выздоровления. </a:t>
            </a:r>
          </a:p>
          <a:p>
            <a:pPr marL="800100" lvl="1" indent="-342900" algn="just" defTabSz="623888">
              <a:lnSpc>
                <a:spcPct val="107000"/>
              </a:lnSpc>
              <a:spcAft>
                <a:spcPts val="800"/>
              </a:spcAft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-кода, подтверждающего вакцинацию против новой коронавирусной инфекции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COVID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-19 (действителен 12 месяцев) или перенесенное заболевание (действителен 6 месяцев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редъявляются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распечатанном виде или на экране мобильного телефона.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1185" y="278693"/>
            <a:ext cx="6054350" cy="39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Доступ граждан на объекты массового посещения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56529" y="4736545"/>
            <a:ext cx="8594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предъявлении гражданином документов на бумажном носителе без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кода</a:t>
            </a:r>
          </a:p>
          <a:p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необходимо сверить данные из этого документа с данными паспорта гражданина.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6529" y="5507530"/>
            <a:ext cx="96182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предъявлении гражданином документов с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-кодом необходимо проверить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 </a:t>
            </a:r>
          </a:p>
          <a:p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помощью одного из мобильных приложений и сверить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данные, полученные по этому </a:t>
            </a:r>
            <a:r>
              <a:rPr lang="en-US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-коду </a:t>
            </a:r>
          </a:p>
          <a:p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данными паспорта гражданина</a:t>
            </a:r>
            <a:r>
              <a:rPr lang="ru-RU" sz="1600" i="1" dirty="0" smtClean="0"/>
              <a:t>. </a:t>
            </a:r>
            <a:endParaRPr lang="ru-RU" sz="1600" i="1" dirty="0"/>
          </a:p>
        </p:txBody>
      </p:sp>
    </p:spTree>
    <p:extLst>
      <p:ext uri="{BB962C8B-B14F-4D97-AF65-F5344CB8AC3E}">
        <p14:creationId xmlns:p14="http://schemas.microsoft.com/office/powerpoint/2010/main" xmlns="" val="2198676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FB2AF307-1D01-42DF-BFA5-B92FDB4844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688" y="928126"/>
            <a:ext cx="1131212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Установка приложения «Госуслуги. СТОП Коронавирус» на смартфоне контролера (служебном или личном).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726" y="3375906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344687" y="1565817"/>
            <a:ext cx="5961519" cy="1084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На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смартфоне необходимо зайти в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Маркет (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Apple Store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и в графе «Поиск»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ввести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«Стоп Коронавирус».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списке выбрать  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 СТОП Коронавирус». </a:t>
            </a:r>
            <a:endParaRPr lang="ru-RU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78E190C-7C11-405C-AA4E-1CA2B1847078}"/>
              </a:ext>
            </a:extLst>
          </p:cNvPr>
          <p:cNvSpPr/>
          <p:nvPr/>
        </p:nvSpPr>
        <p:spPr>
          <a:xfrm>
            <a:off x="7245831" y="1565817"/>
            <a:ext cx="4508017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ерейти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страницу приложения и нажать кнопку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«Установить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6376117-8613-4CA8-B144-24A9335C3E2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3757" y="2970633"/>
            <a:ext cx="2045335" cy="2699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DA9A54C5-E713-47D6-ADE7-6C6DE45E48A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1213" y="2946195"/>
            <a:ext cx="1961512" cy="269970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-197280" y="174662"/>
            <a:ext cx="9391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мобильное приложение </a:t>
            </a:r>
            <a:r>
              <a:rPr lang="ru-RU" alt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Госуслуги. СТОП Коронавирус</a:t>
            </a:r>
            <a:r>
              <a:rPr lang="ru-RU" alt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08094" y="6229657"/>
            <a:ext cx="105313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осуществления доступа к приложению необходимо иметь учетную запись на портале </a:t>
            </a:r>
            <a:r>
              <a:rPr lang="ru-RU" altLang="ru-RU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alt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</a:t>
            </a:r>
            <a:r>
              <a:rPr lang="ru-RU" altLang="ru-RU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xmlns="" val="2057199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726" y="3375906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445646" y="596843"/>
            <a:ext cx="2482849" cy="966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 После установки открываем приложение кнопкой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«Открыть»</a:t>
            </a:r>
            <a:endParaRPr lang="ru-RU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78E190C-7C11-405C-AA4E-1CA2B1847078}"/>
              </a:ext>
            </a:extLst>
          </p:cNvPr>
          <p:cNvSpPr/>
          <p:nvPr/>
        </p:nvSpPr>
        <p:spPr>
          <a:xfrm>
            <a:off x="2928495" y="596843"/>
            <a:ext cx="2895599" cy="1554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Далее авторизоваться через портал «Госуслуги», введя свой номер телефона, e-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mail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или СНИЛС, а также указать пароль от портала: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C5AE9C8-2F2F-447A-BE34-49CE2B13E1F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1" y="2284158"/>
            <a:ext cx="2267606" cy="33851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DA8D16E-1FBB-4DE8-82AB-647F825988B3}"/>
              </a:ext>
            </a:extLst>
          </p:cNvPr>
          <p:cNvPicPr/>
          <p:nvPr/>
        </p:nvPicPr>
        <p:blipFill rotWithShape="1">
          <a:blip r:embed="rId3" cstate="print"/>
          <a:srcRect t="5870" b="7306"/>
          <a:stretch/>
        </p:blipFill>
        <p:spPr bwMode="auto">
          <a:xfrm>
            <a:off x="3416299" y="2292888"/>
            <a:ext cx="1849383" cy="337639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F7A6FB57-FAC0-4576-A3D8-10CEF6539D94}"/>
              </a:ext>
            </a:extLst>
          </p:cNvPr>
          <p:cNvSpPr/>
          <p:nvPr/>
        </p:nvSpPr>
        <p:spPr>
          <a:xfrm>
            <a:off x="6095999" y="596843"/>
            <a:ext cx="2895599" cy="1554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После корректного ввода данных, приложение попросит придумать четырёхзначный код доступа к приложению:</a:t>
            </a:r>
          </a:p>
        </p:txBody>
      </p:sp>
      <p:pic>
        <p:nvPicPr>
          <p:cNvPr id="16" name="Рисунок 15" descr="C:\Users\Никита Сипатров\Desktop\Безымянный.png">
            <a:extLst>
              <a:ext uri="{FF2B5EF4-FFF2-40B4-BE49-F238E27FC236}">
                <a16:creationId xmlns:a16="http://schemas.microsoft.com/office/drawing/2014/main" xmlns="" id="{458AE39C-B190-46FA-8AFD-F0531530E42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8805" b="21749"/>
          <a:stretch/>
        </p:blipFill>
        <p:spPr bwMode="auto">
          <a:xfrm>
            <a:off x="6765923" y="2292888"/>
            <a:ext cx="1747455" cy="33763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0721801-F852-4076-9975-F8B7BF47D3FC}"/>
              </a:ext>
            </a:extLst>
          </p:cNvPr>
          <p:cNvSpPr/>
          <p:nvPr/>
        </p:nvSpPr>
        <p:spPr>
          <a:xfrm>
            <a:off x="9121457" y="596843"/>
            <a:ext cx="2895599" cy="1554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Далее откроется главное окно приложения. Необходимо нажать на значок в верхней строке экрана. 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46CE6B77-12BC-4894-8D1A-7F5C2C89752C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1849" y="2292888"/>
            <a:ext cx="1944633" cy="337639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-127912" y="85674"/>
            <a:ext cx="9391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мобильное приложение </a:t>
            </a:r>
            <a:r>
              <a:rPr lang="ru-RU" alt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Госуслуги. СТОП Коронавирус</a:t>
            </a:r>
            <a:r>
              <a:rPr lang="ru-RU" alt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530974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726" y="3375906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441726" y="662828"/>
            <a:ext cx="2482849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азрешить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приложению доступ в камере на Вашем телефоне: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78E190C-7C11-405C-AA4E-1CA2B1847078}"/>
              </a:ext>
            </a:extLst>
          </p:cNvPr>
          <p:cNvSpPr/>
          <p:nvPr/>
        </p:nvSpPr>
        <p:spPr>
          <a:xfrm>
            <a:off x="2982279" y="663389"/>
            <a:ext cx="2840671" cy="1554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 Поместите в центр экрана проверяемый QR-код. Приложение автоматически распознает QR-код.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F7A6FB57-FAC0-4576-A3D8-10CEF6539D94}"/>
              </a:ext>
            </a:extLst>
          </p:cNvPr>
          <p:cNvSpPr/>
          <p:nvPr/>
        </p:nvSpPr>
        <p:spPr>
          <a:xfrm>
            <a:off x="6097787" y="663389"/>
            <a:ext cx="5791200" cy="303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После распознавания QR-кода и на экране телефона отобразиться информация о сертификате вакцинации от COVID-19. Отображаемая информация будет содержать номер сертификата, дату действия, первые буквы фамилии, имени, отчества, дату рождения, и первые 2 цифры серии паспорта и последние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цифры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номера паспорта. Данные сведения необходимо сверить с паспортом, которые Вам предъявили. Если они совпадают, посетитель может пройти в заведение или на мероприятие.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44ACBF1-8C31-495A-810A-233B156106D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266" y="1993116"/>
            <a:ext cx="1555750" cy="2424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7C54BECC-FAB3-42EC-B513-76DAC6A27AA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4469865"/>
            <a:ext cx="1466216" cy="2208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C:\Users\1\AppData\Local\Microsoft\Windows\INetCache\Content.Word\photo_2021-10-06_11-59-02.jpg">
            <a:extLst>
              <a:ext uri="{FF2B5EF4-FFF2-40B4-BE49-F238E27FC236}">
                <a16:creationId xmlns:a16="http://schemas.microsoft.com/office/drawing/2014/main" xmlns="" id="{7A1923E9-A247-48F7-B4F5-FB96608B7560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7619" y="2421790"/>
            <a:ext cx="2274187" cy="4174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D6487CBF-F451-4A65-9CAE-8E346A754B2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83550" y="3375906"/>
            <a:ext cx="2022157" cy="332136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угольник 13"/>
          <p:cNvSpPr/>
          <p:nvPr/>
        </p:nvSpPr>
        <p:spPr>
          <a:xfrm>
            <a:off x="-1788" y="23498"/>
            <a:ext cx="9391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мобильное приложение </a:t>
            </a:r>
            <a:r>
              <a:rPr lang="ru-RU" alt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Госуслуги. СТОП Коронавирус</a:t>
            </a:r>
            <a:r>
              <a:rPr lang="ru-RU" alt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ru-RU" alt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xmlns="" val="957785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276" y="4007489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311720" y="931876"/>
            <a:ext cx="2482849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На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смартфоне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зайти на сайт https://checkqr.ru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78E190C-7C11-405C-AA4E-1CA2B1847078}"/>
              </a:ext>
            </a:extLst>
          </p:cNvPr>
          <p:cNvSpPr/>
          <p:nvPr/>
        </p:nvSpPr>
        <p:spPr>
          <a:xfrm>
            <a:off x="3065405" y="881167"/>
            <a:ext cx="2751771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Навести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камеру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смартфона на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код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D94C738-CF18-4EC5-AD53-FC15A8EACAA7}"/>
              </a:ext>
            </a:extLst>
          </p:cNvPr>
          <p:cNvSpPr/>
          <p:nvPr/>
        </p:nvSpPr>
        <p:spPr>
          <a:xfrm>
            <a:off x="311720" y="174707"/>
            <a:ext cx="11312123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сайт </a:t>
            </a:r>
            <a:r>
              <a:rPr lang="ru-RU" b="1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ru-RU" b="1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checkqr.ru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743B147-FAA5-4C70-B251-C0F929B78B06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3223"/>
          <a:stretch/>
        </p:blipFill>
        <p:spPr bwMode="auto">
          <a:xfrm>
            <a:off x="397276" y="2135970"/>
            <a:ext cx="2724296" cy="1650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799D3A12-0F89-44A5-AC97-268AE33CF3C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7683" y="1914477"/>
            <a:ext cx="1995487" cy="3656636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43329E8B-22A8-47E3-BFD6-F5C9AFC030A6}"/>
              </a:ext>
            </a:extLst>
          </p:cNvPr>
          <p:cNvSpPr/>
          <p:nvPr/>
        </p:nvSpPr>
        <p:spPr>
          <a:xfrm>
            <a:off x="6144179" y="881167"/>
            <a:ext cx="5270500" cy="2443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На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экране отобразится статус кода (действителен/недействителен), инициалы посетителя (первые буквы фамилии, имени и отчества), а также его дата рождения и последние цифры номера паспорта. Эти данные необходимо сверить с данными в документе, удостоверяющем личность. Если они совпадают, посетитель может пройти в заведение или на мероприятие.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CEA7285-1ECB-45FE-BD7C-3E0D4585EF0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2759" y="3324465"/>
            <a:ext cx="2035209" cy="31343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142342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257" y="3066902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145967" y="795847"/>
            <a:ext cx="3213360" cy="2269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На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смартфоне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установить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приложение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«Сканер QR-кода и Сканер штрих-кода».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этого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зайти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Play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Маркет (</a:t>
            </a: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AppStore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графе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«Поиск»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ввести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«сканер</a:t>
            </a:r>
            <a:r>
              <a:rPr lang="ru-RU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списке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выбрать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«сканер </a:t>
            </a:r>
            <a:r>
              <a:rPr lang="ru-RU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»:</a:t>
            </a:r>
            <a:endParaRPr lang="ru-RU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78E190C-7C11-405C-AA4E-1CA2B1847078}"/>
              </a:ext>
            </a:extLst>
          </p:cNvPr>
          <p:cNvSpPr/>
          <p:nvPr/>
        </p:nvSpPr>
        <p:spPr>
          <a:xfrm>
            <a:off x="3291713" y="799533"/>
            <a:ext cx="2963213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Выбрать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приложение для установки.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F7A6FB57-FAC0-4576-A3D8-10CEF6539D94}"/>
              </a:ext>
            </a:extLst>
          </p:cNvPr>
          <p:cNvSpPr/>
          <p:nvPr/>
        </p:nvSpPr>
        <p:spPr>
          <a:xfrm>
            <a:off x="6230402" y="799533"/>
            <a:ext cx="2895599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открывшемся окне выбрать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«установить»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F0721801-F852-4076-9975-F8B7BF47D3FC}"/>
              </a:ext>
            </a:extLst>
          </p:cNvPr>
          <p:cNvSpPr/>
          <p:nvPr/>
        </p:nvSpPr>
        <p:spPr>
          <a:xfrm>
            <a:off x="9126001" y="814895"/>
            <a:ext cx="2895599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После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установки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открыть приложение.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2190E24B-8E5A-463E-BCEE-4D37FE5444CA}"/>
              </a:ext>
            </a:extLst>
          </p:cNvPr>
          <p:cNvSpPr/>
          <p:nvPr/>
        </p:nvSpPr>
        <p:spPr>
          <a:xfrm>
            <a:off x="359611" y="154530"/>
            <a:ext cx="869674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приложения «Сканер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QR-кода»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«Сканер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штрих-кода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3231703-D304-458D-8DA2-ECE4D6CDE3C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257" y="3701744"/>
            <a:ext cx="2382754" cy="2406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61D08646-F91C-4342-BAFF-5C2E9472E52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1982" y="1979639"/>
            <a:ext cx="2235636" cy="40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4013C39A-F619-4C74-AAF3-C1AE09BC6EC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8293" y="1761015"/>
            <a:ext cx="2413937" cy="424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CDF88092-1A1C-44FA-8CCD-E850A5F6D1B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17935" y="1979639"/>
            <a:ext cx="2367445" cy="2171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46765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726" y="3375906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254001" y="723600"/>
            <a:ext cx="2895599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Разрешить приложению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запросит доступ к камере телефона.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78E190C-7C11-405C-AA4E-1CA2B1847078}"/>
              </a:ext>
            </a:extLst>
          </p:cNvPr>
          <p:cNvSpPr/>
          <p:nvPr/>
        </p:nvSpPr>
        <p:spPr>
          <a:xfrm>
            <a:off x="3793582" y="723600"/>
            <a:ext cx="3375568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Нажать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«сканирование с помощью камеры»: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F7A6FB57-FAC0-4576-A3D8-10CEF6539D94}"/>
              </a:ext>
            </a:extLst>
          </p:cNvPr>
          <p:cNvSpPr/>
          <p:nvPr/>
        </p:nvSpPr>
        <p:spPr>
          <a:xfrm>
            <a:off x="7445068" y="723599"/>
            <a:ext cx="4113529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Окно для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сканирования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Навести на QR-код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Приложение автоматически считает и распознает изображение. 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F74AF22-F679-43F6-8874-5A05B8464F7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726" y="1941424"/>
            <a:ext cx="2509579" cy="3872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145E33EF-0659-4CF9-A8A8-BED1B4EB861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9700" y="1941423"/>
            <a:ext cx="2286774" cy="3872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BC9B3080-4DD9-4606-B59E-D1B13A4E916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33565" y="1941423"/>
            <a:ext cx="2336537" cy="387289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2190E24B-8E5A-463E-BCEE-4D37FE5444CA}"/>
              </a:ext>
            </a:extLst>
          </p:cNvPr>
          <p:cNvSpPr/>
          <p:nvPr/>
        </p:nvSpPr>
        <p:spPr>
          <a:xfrm>
            <a:off x="359611" y="154530"/>
            <a:ext cx="869674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приложения «Сканер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QR-кода»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«Сканер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штрих-кода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3132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6A868FA3-5B31-4808-8147-0689780E2D4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8574" y="1910566"/>
            <a:ext cx="2590800" cy="452332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xmlns="" id="{3A220D38-55B4-4A9D-804C-B3024162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726" y="3375906"/>
            <a:ext cx="1131212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21F1261-721A-49AB-B5B1-BB1F3D5BDF94}"/>
              </a:ext>
            </a:extLst>
          </p:cNvPr>
          <p:cNvSpPr/>
          <p:nvPr/>
        </p:nvSpPr>
        <p:spPr>
          <a:xfrm>
            <a:off x="254000" y="723600"/>
            <a:ext cx="3283781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На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экране телефона появится ссылка на сертификат.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Нажать «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открытая ссылка».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F7A6FB57-FAC0-4576-A3D8-10CEF6539D94}"/>
              </a:ext>
            </a:extLst>
          </p:cNvPr>
          <p:cNvSpPr/>
          <p:nvPr/>
        </p:nvSpPr>
        <p:spPr>
          <a:xfrm>
            <a:off x="4048585" y="719393"/>
            <a:ext cx="7946564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экране телефона отобразиться информация о сертификате вакцинации от COVID-19 с сайта «Госуслуги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содержащая номер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сертификата, дату действия, первые буквы фамилии, имени, отчества, дату рождения, и первые 2 цифры серии паспорта и последние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цифры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номера паспорта. Данные сведения необходимо сверить с паспортом, которые Вам предъявили. Если они совпадают, посетитель может пройти в заведение или на мероприятие.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8FDFEB02-8C0A-47A2-8141-8473D0A7947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530" y="2339138"/>
            <a:ext cx="2098040" cy="402992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190E24B-8E5A-463E-BCEE-4D37FE5444CA}"/>
              </a:ext>
            </a:extLst>
          </p:cNvPr>
          <p:cNvSpPr/>
          <p:nvPr/>
        </p:nvSpPr>
        <p:spPr>
          <a:xfrm>
            <a:off x="359611" y="154530"/>
            <a:ext cx="869674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Проверка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-кода через приложения «Сканер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QR-кода»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«Сканер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штрих-кода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43596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743</Words>
  <Application>Microsoft Office PowerPoint</Application>
  <PresentationFormat>Произвольный</PresentationFormat>
  <Paragraphs>44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Организация доступа  в места массового пребывания людей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Инструкция для граждан Республики Мордовия при посещении мест массового пребывания людей.</dc:title>
  <dc:creator>Вольфсон И.А.</dc:creator>
  <cp:lastModifiedBy>user</cp:lastModifiedBy>
  <cp:revision>42</cp:revision>
  <dcterms:created xsi:type="dcterms:W3CDTF">2021-10-07T06:02:30Z</dcterms:created>
  <dcterms:modified xsi:type="dcterms:W3CDTF">2021-10-14T08:53:24Z</dcterms:modified>
</cp:coreProperties>
</file>